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210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jpeg>
</file>

<file path=ppt/media/image3.jpg>
</file>

<file path=ppt/media/image4.jpg>
</file>

<file path=ppt/media/image5.jp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C0817-A112-4847-8014-A94B7D2A4EA3}" type="datetime1">
              <a:rPr lang="en-US" smtClean="0"/>
              <a:t>14-Jun-20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65829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14-Jun-20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04135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14-Jun-20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724230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14-Jun-20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21996754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14-Jun-20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455179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14-Jun-20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674696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14-Jun-20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703530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14-Jun-20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06794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14-Jun-20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936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14-Jun-20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716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646AA-F36E-4540-911D-FFFC0A0EF24A}" type="datetime1">
              <a:rPr lang="en-US" smtClean="0"/>
              <a:t>14-Jun-20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55435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14-Jun-20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3082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14-Jun-20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8137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14-Jun-20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8704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14-Jun-20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7148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D12A6-918A-48BD-8CB9-CA713993B0EA}" type="datetime1">
              <a:rPr lang="en-US" smtClean="0"/>
              <a:t>14-Jun-20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7047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8CE86-875F-4587-BCF6-FA054AFC0D53}" type="datetime1">
              <a:rPr lang="en-US" smtClean="0"/>
              <a:pPr/>
              <a:t>14-Jun-20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1289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F6FA2B21-3FCD-4721-B95C-427943F61125}" type="datetime1">
              <a:rPr lang="en-US" smtClean="0"/>
              <a:t>14-Jun-20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4106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  <p:sldLayoutId id="2147483713" r:id="rId13"/>
    <p:sldLayoutId id="2147483714" r:id="rId14"/>
    <p:sldLayoutId id="2147483715" r:id="rId15"/>
    <p:sldLayoutId id="2147483716" r:id="rId16"/>
    <p:sldLayoutId id="2147483717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930365B-C632-43F7-97E3-1C5F90CCF97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" y="10"/>
            <a:ext cx="12191999" cy="68579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DE3153C-CFBE-4275-8EAE-0952219337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4322" y="1179739"/>
            <a:ext cx="9443357" cy="2753880"/>
          </a:xfrm>
        </p:spPr>
        <p:txBody>
          <a:bodyPr anchor="b">
            <a:normAutofit/>
          </a:bodyPr>
          <a:lstStyle/>
          <a:p>
            <a:r>
              <a:rPr lang="sr-Cyrl-RS" dirty="0"/>
              <a:t>Мост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3E313B-9721-4728-B4B0-EC705C0F52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32761"/>
            <a:ext cx="9144000" cy="943222"/>
          </a:xfrm>
        </p:spPr>
        <p:txBody>
          <a:bodyPr>
            <a:normAutofit/>
          </a:bodyPr>
          <a:lstStyle/>
          <a:p>
            <a:r>
              <a:rPr lang="sr-Cyrl-RS" dirty="0"/>
              <a:t>Такмичење из математике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5022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7DFB022-7979-4D15-A384-200FBB73B2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6187" y="595313"/>
            <a:ext cx="7442200" cy="5581650"/>
          </a:xfrm>
        </p:spPr>
      </p:pic>
    </p:spTree>
    <p:extLst>
      <p:ext uri="{BB962C8B-B14F-4D97-AF65-F5344CB8AC3E}">
        <p14:creationId xmlns:p14="http://schemas.microsoft.com/office/powerpoint/2010/main" val="24553816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E30713-7F97-4DF1-97AC-C14F0A708D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1611" y="268448"/>
            <a:ext cx="10233800" cy="5933682"/>
          </a:xfrm>
        </p:spPr>
        <p:txBody>
          <a:bodyPr/>
          <a:lstStyle/>
          <a:p>
            <a:r>
              <a:rPr lang="sr-Cyrl-RS" dirty="0"/>
              <a:t>Пети састанак 11.06.2020.</a:t>
            </a:r>
          </a:p>
          <a:p>
            <a:pPr>
              <a:spcBef>
                <a:spcPts val="0"/>
              </a:spcBef>
            </a:pPr>
            <a:r>
              <a:rPr lang="sr-Cyrl-RS" dirty="0"/>
              <a:t>Отишли смо на одабране локације. </a:t>
            </a:r>
          </a:p>
          <a:p>
            <a:pPr marL="0" indent="0">
              <a:spcBef>
                <a:spcPts val="0"/>
              </a:spcBef>
              <a:buNone/>
            </a:pPr>
            <a:r>
              <a:rPr lang="sr-Cyrl-RS" dirty="0"/>
              <a:t>Сваки ученик је рекао нешто о свом </a:t>
            </a:r>
          </a:p>
          <a:p>
            <a:pPr marL="0" indent="0">
              <a:spcBef>
                <a:spcPts val="0"/>
              </a:spcBef>
              <a:buNone/>
            </a:pPr>
            <a:r>
              <a:rPr lang="sr-Cyrl-RS" dirty="0"/>
              <a:t>месту и нешто о заједничком пројекту. </a:t>
            </a:r>
          </a:p>
          <a:p>
            <a:pPr marL="0" indent="0">
              <a:spcBef>
                <a:spcPts val="0"/>
              </a:spcBef>
              <a:buNone/>
            </a:pPr>
            <a:r>
              <a:rPr lang="sr-Cyrl-RS" dirty="0"/>
              <a:t>Када смо прегледали сав материјал и </a:t>
            </a:r>
          </a:p>
          <a:p>
            <a:pPr marL="0" indent="0">
              <a:spcBef>
                <a:spcPts val="0"/>
              </a:spcBef>
              <a:buNone/>
            </a:pPr>
            <a:r>
              <a:rPr lang="sr-Cyrl-RS" dirty="0"/>
              <a:t>сложили се да нам се допада, </a:t>
            </a:r>
          </a:p>
          <a:p>
            <a:pPr marL="0" indent="0">
              <a:spcBef>
                <a:spcPts val="0"/>
              </a:spcBef>
              <a:buNone/>
            </a:pPr>
            <a:r>
              <a:rPr lang="sr-Cyrl-RS" dirty="0"/>
              <a:t>одлучили смо да га пошаљемо.</a:t>
            </a:r>
            <a:endParaRPr lang="en-US" dirty="0"/>
          </a:p>
        </p:txBody>
      </p:sp>
      <p:pic>
        <p:nvPicPr>
          <p:cNvPr id="4" name="VID-20200614-WA0014">
            <a:hlinkClick r:id="" action="ppaction://media"/>
            <a:extLst>
              <a:ext uri="{FF2B5EF4-FFF2-40B4-BE49-F238E27FC236}">
                <a16:creationId xmlns:a16="http://schemas.microsoft.com/office/drawing/2014/main" id="{484E2C43-2F5C-441F-A305-BC4A17C355B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11591" y="200572"/>
            <a:ext cx="3584240" cy="6069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632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8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E8498-0250-483B-90AA-C270E8455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Cyrl-RS" dirty="0"/>
              <a:t>Основна школа „Вук Караџић“ Бајмок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E053DF-4465-4A72-B6C0-83BF90998E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r-Cyrl-RS" dirty="0"/>
              <a:t>Нижи разреди Основне школе</a:t>
            </a:r>
          </a:p>
          <a:p>
            <a:r>
              <a:rPr lang="sr-Cyrl-RS" dirty="0"/>
              <a:t>Ментор: професор разредне наставе Лариса Зрнић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09473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ACCE28-8E4F-4A5A-B769-FED4A56A9A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0000" y="805343"/>
            <a:ext cx="10233800" cy="5371620"/>
          </a:xfrm>
        </p:spPr>
        <p:txBody>
          <a:bodyPr/>
          <a:lstStyle/>
          <a:p>
            <a:r>
              <a:rPr lang="sr-Cyrl-RS" dirty="0"/>
              <a:t>У школи је организовано школско такмичење ЛАВИРИНТ, на коме смо одабрали ученике са највећим бројем бодова од првог до четвртог разреда.</a:t>
            </a:r>
          </a:p>
          <a:p>
            <a:r>
              <a:rPr lang="sr-Cyrl-RS" dirty="0"/>
              <a:t>То су: </a:t>
            </a:r>
          </a:p>
          <a:p>
            <a:pPr marL="0" indent="0">
              <a:buNone/>
            </a:pPr>
            <a:r>
              <a:rPr lang="sr-Cyrl-RS" dirty="0"/>
              <a:t>Хана Кукић (први разред);</a:t>
            </a:r>
          </a:p>
          <a:p>
            <a:pPr marL="0" indent="0">
              <a:buNone/>
            </a:pPr>
            <a:r>
              <a:rPr lang="sr-Cyrl-RS" dirty="0"/>
              <a:t>Андреа Лукачевић (други разред);</a:t>
            </a:r>
          </a:p>
          <a:p>
            <a:pPr marL="0" indent="0">
              <a:buNone/>
            </a:pPr>
            <a:r>
              <a:rPr lang="sr-Cyrl-RS" dirty="0"/>
              <a:t>Неда Мишљеновић (трећи разред);</a:t>
            </a:r>
          </a:p>
          <a:p>
            <a:pPr marL="0" indent="0">
              <a:buNone/>
            </a:pPr>
            <a:r>
              <a:rPr lang="sr-Cyrl-RS" dirty="0"/>
              <a:t>Јован Спасић (четврти разред);</a:t>
            </a:r>
            <a:endParaRPr lang="en-US" dirty="0"/>
          </a:p>
          <a:p>
            <a:r>
              <a:rPr lang="sr-Cyrl-RS" dirty="0"/>
              <a:t>Формирали смо групу и почели договоре о раду на пројекту.</a:t>
            </a:r>
          </a:p>
          <a:p>
            <a:pPr marL="0" indent="0">
              <a:buNone/>
            </a:pPr>
            <a:endParaRPr lang="sr-Cyrl-RS" dirty="0"/>
          </a:p>
        </p:txBody>
      </p:sp>
    </p:spTree>
    <p:extLst>
      <p:ext uri="{BB962C8B-B14F-4D97-AF65-F5344CB8AC3E}">
        <p14:creationId xmlns:p14="http://schemas.microsoft.com/office/powerpoint/2010/main" val="13693975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5F45E6-ED55-4E83-B372-7D05131F5E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0000" y="394283"/>
            <a:ext cx="10233800" cy="5782680"/>
          </a:xfrm>
        </p:spPr>
        <p:txBody>
          <a:bodyPr/>
          <a:lstStyle/>
          <a:p>
            <a:r>
              <a:rPr lang="sr-Cyrl-RS" dirty="0"/>
              <a:t>Циљ пројекта је да покаже да се математика провлачи кроз све сфере живота, а није само градиво на часовима математике.</a:t>
            </a:r>
          </a:p>
          <a:p>
            <a:r>
              <a:rPr lang="sr-Cyrl-RS" dirty="0"/>
              <a:t>Математика је и израчунавање количине фарбе која је потребна за кречење дома, квадратуре плочица за купатило, количина шљунка за бетонирање дворишта ...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03951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6E7CFD-5DA1-4A0A-9734-02F3F0F576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0000" y="243281"/>
            <a:ext cx="10233800" cy="5933682"/>
          </a:xfrm>
        </p:spPr>
        <p:txBody>
          <a:bodyPr>
            <a:normAutofit lnSpcReduction="10000"/>
          </a:bodyPr>
          <a:lstStyle/>
          <a:p>
            <a:r>
              <a:rPr lang="sr-Cyrl-RS" dirty="0"/>
              <a:t>У току рада водили смо дневник.</a:t>
            </a:r>
          </a:p>
          <a:p>
            <a:pPr marL="0" indent="0">
              <a:buNone/>
            </a:pPr>
            <a:endParaRPr lang="sr-Cyrl-RS" dirty="0"/>
          </a:p>
          <a:p>
            <a:pPr marL="0" indent="0">
              <a:buNone/>
            </a:pPr>
            <a:r>
              <a:rPr lang="sr-Cyrl-RS" dirty="0"/>
              <a:t>Први састанак  05.03.2020.</a:t>
            </a:r>
          </a:p>
          <a:p>
            <a:pPr marL="0" indent="0">
              <a:buNone/>
            </a:pPr>
            <a:endParaRPr lang="sr-Cyrl-RS" dirty="0"/>
          </a:p>
          <a:p>
            <a:pPr marL="0" indent="0">
              <a:buNone/>
            </a:pPr>
            <a:r>
              <a:rPr lang="sr-Cyrl-RS" dirty="0"/>
              <a:t>Пристутни ученици од првог до четвртог разреда  са својим учитељицама. </a:t>
            </a:r>
          </a:p>
          <a:p>
            <a:pPr marL="0" indent="0">
              <a:buNone/>
            </a:pPr>
            <a:r>
              <a:rPr lang="sr-Cyrl-RS" dirty="0"/>
              <a:t>Договор о даљем раду и терминима у којима ће се група састајати.</a:t>
            </a:r>
          </a:p>
          <a:p>
            <a:pPr marL="0" indent="0">
              <a:buNone/>
            </a:pPr>
            <a:r>
              <a:rPr lang="sr-Cyrl-RS" dirty="0"/>
              <a:t>Одлучиле смо да на задату тему направимо кућицу, дрвеће, сунце и облаке од употребљених кеса и чепова за пластичне флаше.</a:t>
            </a:r>
          </a:p>
          <a:p>
            <a:pPr marL="0" indent="0">
              <a:buNone/>
            </a:pPr>
            <a:r>
              <a:rPr lang="sr-Cyrl-RS" dirty="0"/>
              <a:t>Тако би основни математички појам били геометријски облици који се провлаче кроз сва четири разреда (препознавање и именовање, мерење, цртање, обим и површина).</a:t>
            </a:r>
          </a:p>
        </p:txBody>
      </p:sp>
    </p:spTree>
    <p:extLst>
      <p:ext uri="{BB962C8B-B14F-4D97-AF65-F5344CB8AC3E}">
        <p14:creationId xmlns:p14="http://schemas.microsoft.com/office/powerpoint/2010/main" val="27094001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0054AB-3C5E-4358-8BBF-1D52FBBF38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0000" y="402672"/>
            <a:ext cx="10233800" cy="5774291"/>
          </a:xfrm>
        </p:spPr>
        <p:txBody>
          <a:bodyPr/>
          <a:lstStyle/>
          <a:p>
            <a:r>
              <a:rPr lang="sr-Cyrl-RS" dirty="0"/>
              <a:t>Корелација са осталим предметима (српски језик се подразумева), ликовна култура (мозаик), музичка култура (На крај села жута кућа) и свет око нас тј. природа и друштво, заштита животне средине од бацања пластичних кеса и чепова који могу да се искористе у друге сврхе.</a:t>
            </a:r>
          </a:p>
          <a:p>
            <a:endParaRPr lang="sr-Cyrl-RS" dirty="0"/>
          </a:p>
          <a:p>
            <a:r>
              <a:rPr lang="sr-Cyrl-RS" dirty="0"/>
              <a:t>Други састанак 11.03.2020</a:t>
            </a:r>
          </a:p>
          <a:p>
            <a:endParaRPr lang="sr-Cyrl-RS" dirty="0"/>
          </a:p>
          <a:p>
            <a:r>
              <a:rPr lang="sr-Cyrl-RS" dirty="0"/>
              <a:t>Састали смо се да би смо нацртали скицу коју ћемо попуњавати кесама и чеповима.</a:t>
            </a:r>
          </a:p>
          <a:p>
            <a:r>
              <a:rPr lang="sr-Cyrl-RS" dirty="0"/>
              <a:t>Припремили смо таблу белог полиетилена величине хамер папира, залепили га на парче картона, да би све било чвршће и започели цртање скице.</a:t>
            </a:r>
          </a:p>
          <a:p>
            <a:pPr marL="0" indent="0">
              <a:buNone/>
            </a:pPr>
            <a:endParaRPr lang="sr-Cyrl-RS" dirty="0"/>
          </a:p>
        </p:txBody>
      </p:sp>
    </p:spTree>
    <p:extLst>
      <p:ext uri="{BB962C8B-B14F-4D97-AF65-F5344CB8AC3E}">
        <p14:creationId xmlns:p14="http://schemas.microsoft.com/office/powerpoint/2010/main" val="3351289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800FA5-9F06-41D1-BC3E-FD45C90893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0000" y="83890"/>
            <a:ext cx="10233800" cy="6093073"/>
          </a:xfrm>
        </p:spPr>
        <p:txBody>
          <a:bodyPr/>
          <a:lstStyle/>
          <a:p>
            <a:r>
              <a:rPr lang="sr-Cyrl-RS" dirty="0"/>
              <a:t>Користили смо лењире и фломастер.</a:t>
            </a:r>
          </a:p>
          <a:p>
            <a:r>
              <a:rPr lang="sr-Cyrl-RS" dirty="0"/>
              <a:t>Нацртали смо кућицу, јелке, пут, облаке и сунце.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D539E8-D7F7-4BCE-89A3-FB1104FDD2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5722" y="1244237"/>
            <a:ext cx="9331354" cy="4932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901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5CE97A-A337-402A-AB92-FF6406EAC0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0000" y="293615"/>
            <a:ext cx="10233800" cy="5883348"/>
          </a:xfrm>
        </p:spPr>
        <p:txBody>
          <a:bodyPr/>
          <a:lstStyle/>
          <a:p>
            <a:r>
              <a:rPr lang="sr-Cyrl-RS" dirty="0"/>
              <a:t>Трећи састанак 12.03.2020.</a:t>
            </a:r>
          </a:p>
          <a:p>
            <a:r>
              <a:rPr lang="sr-Cyrl-RS" dirty="0"/>
              <a:t>Започели смо лепљење. Први покушај је био лепком за тапете, али смо убро прешли на ОХО лепак.</a:t>
            </a:r>
          </a:p>
          <a:p>
            <a:r>
              <a:rPr lang="sr-Cyrl-RS" dirty="0"/>
              <a:t>Прво смо јелке испунили зеленим чеповима, кров кућице црвеним, па започели лепљење кућице жутим кесама.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C1D9B1-4860-44EC-9ADF-B29E52395C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8184" y="2516697"/>
            <a:ext cx="5841533" cy="4265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7373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D8D84-BAC3-4D8F-9F45-E02DBFA40A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0000" y="453006"/>
            <a:ext cx="10233800" cy="5723957"/>
          </a:xfrm>
        </p:spPr>
        <p:txBody>
          <a:bodyPr/>
          <a:lstStyle/>
          <a:p>
            <a:r>
              <a:rPr lang="sr-Cyrl-RS" dirty="0"/>
              <a:t>Четврти састанак 04.06.2020.</a:t>
            </a:r>
          </a:p>
          <a:p>
            <a:r>
              <a:rPr lang="sr-Cyrl-RS" dirty="0"/>
              <a:t>Пошто смо били онемогућени да наставимо припреме за такмичење због епидемије </a:t>
            </a:r>
            <a:r>
              <a:rPr lang="en-US" dirty="0"/>
              <a:t>COVID-19</a:t>
            </a:r>
            <a:r>
              <a:rPr lang="sr-Latn-RS" dirty="0"/>
              <a:t>,</a:t>
            </a:r>
            <a:r>
              <a:rPr lang="sr-Cyrl-RS" dirty="0"/>
              <a:t> коначно смо се састали да довршимо пројекат.</a:t>
            </a:r>
          </a:p>
          <a:p>
            <a:r>
              <a:rPr lang="sr-Cyrl-RS" dirty="0"/>
              <a:t>Довршили смо позадину, врата и прозоре кућице и финиширали цео рад.</a:t>
            </a:r>
          </a:p>
          <a:p>
            <a:r>
              <a:rPr lang="sr-Cyrl-RS" dirty="0"/>
              <a:t>Затим смо се договорили о снимању </a:t>
            </a:r>
            <a:r>
              <a:rPr lang="en-US" dirty="0"/>
              <a:t>online </a:t>
            </a:r>
            <a:r>
              <a:rPr lang="sr-Cyrl-RS" dirty="0"/>
              <a:t>презентације.</a:t>
            </a:r>
          </a:p>
          <a:p>
            <a:r>
              <a:rPr lang="sr-Cyrl-RS" dirty="0"/>
              <a:t>У уводном делу треба да представимо своје место у кратким цртама, а затим и свој пројекат.</a:t>
            </a:r>
          </a:p>
          <a:p>
            <a:pPr marL="0" indent="0">
              <a:buNone/>
            </a:pPr>
            <a:endParaRPr lang="sr-Cyrl-RS" dirty="0"/>
          </a:p>
        </p:txBody>
      </p:sp>
    </p:spTree>
    <p:extLst>
      <p:ext uri="{BB962C8B-B14F-4D97-AF65-F5344CB8AC3E}">
        <p14:creationId xmlns:p14="http://schemas.microsoft.com/office/powerpoint/2010/main" val="3954988481"/>
      </p:ext>
    </p:extLst>
  </p:cSld>
  <p:clrMapOvr>
    <a:masterClrMapping/>
  </p:clrMapOvr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TM04033923[[fn=Depth]]</Template>
  <TotalTime>73</TotalTime>
  <Words>478</Words>
  <Application>Microsoft Office PowerPoint</Application>
  <PresentationFormat>Widescreen</PresentationFormat>
  <Paragraphs>45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Corbel</vt:lpstr>
      <vt:lpstr>Depth</vt:lpstr>
      <vt:lpstr>Мост</vt:lpstr>
      <vt:lpstr>Основна школа „Вук Караџић“ Бајмок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Мост</dc:title>
  <dc:creator>Aleksa</dc:creator>
  <cp:lastModifiedBy>Aleksa</cp:lastModifiedBy>
  <cp:revision>8</cp:revision>
  <dcterms:created xsi:type="dcterms:W3CDTF">2020-06-14T13:44:36Z</dcterms:created>
  <dcterms:modified xsi:type="dcterms:W3CDTF">2020-06-14T15:01:28Z</dcterms:modified>
</cp:coreProperties>
</file>

<file path=docProps/thumbnail.jpeg>
</file>